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3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ей\Desktop\img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МБДОУ Ойховский детский сад № 3 «Колокольчик»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4929198"/>
            <a:ext cx="40719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Подготовила:</a:t>
            </a:r>
            <a:r>
              <a:rPr lang="ru-RU" sz="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музыкальный руководитель 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Пустовалова Н.А.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7423" y="1071546"/>
            <a:ext cx="5429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Познавательно-творческий	 проект по художественно-эстетическому развитию  «Путешествуем по нотной радуге» (для детей подготовительной группы)</a:t>
            </a:r>
            <a:endParaRPr lang="ru-RU" sz="24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9" name="Picture 1" descr="C:\Users\Алексей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42908" y="1"/>
            <a:ext cx="9286908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1142984"/>
            <a:ext cx="79296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endParaRPr lang="ru-RU" sz="2800" dirty="0"/>
          </a:p>
        </p:txBody>
      </p:sp>
      <p:pic>
        <p:nvPicPr>
          <p:cNvPr id="33794" name="Picture 2" descr="C:\Users\Алексей\Desktop\Новая папка\IMG_20210114_1044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4" y="928670"/>
            <a:ext cx="3643339" cy="4857784"/>
          </a:xfrm>
          <a:prstGeom prst="rect">
            <a:avLst/>
          </a:prstGeom>
          <a:noFill/>
        </p:spPr>
      </p:pic>
      <p:pic>
        <p:nvPicPr>
          <p:cNvPr id="33795" name="Picture 3" descr="C:\Users\Алексей\Desktop\Новая папка\IMG_20210112_0935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928670"/>
            <a:ext cx="3643320" cy="485776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42911" y="285728"/>
            <a:ext cx="7286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Просмотр видеороликов</a:t>
            </a:r>
            <a:endParaRPr lang="ru-RU" sz="24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9" name="Picture 1" descr="C:\Users\Алексей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42908" y="1"/>
            <a:ext cx="9286908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1142984"/>
            <a:ext cx="79296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endParaRPr lang="ru-RU" sz="2800" dirty="0"/>
          </a:p>
        </p:txBody>
      </p:sp>
      <p:pic>
        <p:nvPicPr>
          <p:cNvPr id="34818" name="Picture 2" descr="C:\Users\Алексей\Desktop\Новая папка\IMG_20210114_1055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000108"/>
            <a:ext cx="6500826" cy="487562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500167" y="214290"/>
            <a:ext cx="642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FFFF00"/>
                </a:solidFill>
              </a:rPr>
              <a:t>Распевка</a:t>
            </a:r>
            <a:r>
              <a:rPr lang="ru-RU" sz="3600" b="1" dirty="0" smtClean="0">
                <a:solidFill>
                  <a:srgbClr val="FFFF00"/>
                </a:solidFill>
              </a:rPr>
              <a:t> «Прыгну вверх»</a:t>
            </a:r>
            <a:endParaRPr lang="ru-RU" sz="36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9" name="Picture 1" descr="C:\Users\Алексей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42908" y="1"/>
            <a:ext cx="9286908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1142984"/>
            <a:ext cx="79296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endParaRPr lang="ru-RU" sz="2800" dirty="0"/>
          </a:p>
        </p:txBody>
      </p:sp>
      <p:pic>
        <p:nvPicPr>
          <p:cNvPr id="35842" name="Picture 2" descr="C:\Users\Алексей\Desktop\Новая папка\IMG_20210115_1118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214422"/>
            <a:ext cx="6572264" cy="4929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285852" y="142852"/>
            <a:ext cx="61436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Развлечение «Путешествуем по нотной радуге»</a:t>
            </a:r>
            <a:endParaRPr lang="ru-RU" sz="28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9" name="Picture 1" descr="C:\Users\Алексей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42908" y="1"/>
            <a:ext cx="9286908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1142984"/>
            <a:ext cx="79296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endParaRPr lang="ru-RU" sz="2800" dirty="0"/>
          </a:p>
        </p:txBody>
      </p:sp>
      <p:pic>
        <p:nvPicPr>
          <p:cNvPr id="36866" name="Picture 2" descr="C:\Users\Алексей\Desktop\Новая папка\IMG_20210115_112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3857634" cy="5143512"/>
          </a:xfrm>
          <a:prstGeom prst="rect">
            <a:avLst/>
          </a:prstGeom>
          <a:noFill/>
        </p:spPr>
      </p:pic>
      <p:pic>
        <p:nvPicPr>
          <p:cNvPr id="36867" name="Picture 3" descr="C:\Users\Алексей\Desktop\Новая папка\IMG_20210115_1124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357298"/>
            <a:ext cx="3857635" cy="5143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9" name="Picture 1" descr="C:\Users\Алексей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42908" y="1"/>
            <a:ext cx="9286908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1142984"/>
            <a:ext cx="79296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endParaRPr lang="ru-RU" sz="2800" dirty="0"/>
          </a:p>
        </p:txBody>
      </p:sp>
      <p:pic>
        <p:nvPicPr>
          <p:cNvPr id="37890" name="Picture 2" descr="C:\Users\Алексей\Desktop\Новая папка\IMG_20210115_1127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357166"/>
            <a:ext cx="4500576" cy="6000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9" name="Picture 1" descr="C:\Users\Алексей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42908" y="1"/>
            <a:ext cx="9286908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1142984"/>
            <a:ext cx="79296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endParaRPr lang="ru-RU" sz="2800" dirty="0"/>
          </a:p>
        </p:txBody>
      </p:sp>
      <p:pic>
        <p:nvPicPr>
          <p:cNvPr id="38914" name="Picture 2" descr="C:\Users\Алексей\Desktop\Новая папка\IMG_20210115_1133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984"/>
            <a:ext cx="3500444" cy="4667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8915" name="Picture 3" descr="C:\Users\Алексей\Desktop\Новая папка\IMG_20210115_1137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428736"/>
            <a:ext cx="4643470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9" name="Picture 1" descr="C:\Users\Алексей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42908" y="1"/>
            <a:ext cx="9286908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1142984"/>
            <a:ext cx="79296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endParaRPr lang="ru-RU" sz="2800" dirty="0"/>
          </a:p>
        </p:txBody>
      </p:sp>
      <p:pic>
        <p:nvPicPr>
          <p:cNvPr id="39938" name="Picture 2" descr="C:\Users\Алексей\Desktop\Новая папка\IMG_20210115_1141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785794"/>
            <a:ext cx="7239051" cy="5429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9" name="Picture 1" descr="C:\Users\Алексей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42908" y="1"/>
            <a:ext cx="9286908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1142984"/>
            <a:ext cx="79296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endParaRPr lang="ru-RU" sz="2800" dirty="0"/>
          </a:p>
        </p:txBody>
      </p:sp>
      <p:pic>
        <p:nvPicPr>
          <p:cNvPr id="40962" name="Picture 2" descr="C:\Users\Алексей\Desktop\Новая папка\IMG_20210115_1232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500042"/>
            <a:ext cx="4214824" cy="5619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928662" y="142852"/>
            <a:ext cx="74295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Выставка «Нотный стан»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ей\Desktop\img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717100" y="2357430"/>
            <a:ext cx="46409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7030A0"/>
                </a:solidFill>
              </a:rPr>
              <a:t>Спасибо за внимание!!!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9" name="Picture 1" descr="C:\Users\Алексей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357167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Актуальность: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142985"/>
            <a:ext cx="792961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800" dirty="0" smtClean="0"/>
              <a:t>	Работая много лет музыкальным руководителем в детском саду поняла, что детям необходимо знать простейшие элементы нотной грамоты. </a:t>
            </a:r>
          </a:p>
          <a:p>
            <a:pPr algn="just">
              <a:buNone/>
            </a:pPr>
            <a:r>
              <a:rPr lang="ru-RU" sz="2800" dirty="0" smtClean="0"/>
              <a:t>	И если будет развита у дошкольника способность слышать и понимать, что мелодия состоит из отдельных нот, знать их, находить их на нотном стане, а так же учить, выделять из мелодии отдельные звуки, определять на слух высокие и низкие звуки, то в дальнейшем учёба в школе будет успешной.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9" name="Picture 1" descr="C:\Users\Алексей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1142984"/>
            <a:ext cx="792961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Вид:</a:t>
            </a:r>
            <a:r>
              <a:rPr lang="ru-RU" sz="2800" dirty="0" smtClean="0"/>
              <a:t> творческий, краткосрочный</a:t>
            </a:r>
          </a:p>
          <a:p>
            <a:pPr algn="ctr"/>
            <a:r>
              <a:rPr lang="ru-RU" sz="2800" b="1" dirty="0" smtClean="0"/>
              <a:t>Участники: </a:t>
            </a:r>
            <a:r>
              <a:rPr lang="ru-RU" sz="2800" dirty="0" smtClean="0"/>
              <a:t>музыкальный руководитель, дети подготовительной группы, родители. </a:t>
            </a:r>
            <a:br>
              <a:rPr lang="ru-RU" sz="2800" dirty="0" smtClean="0"/>
            </a:br>
            <a:r>
              <a:rPr lang="ru-RU" sz="2800" b="1" dirty="0" smtClean="0"/>
              <a:t>Срок реализации: </a:t>
            </a:r>
            <a:r>
              <a:rPr lang="ru-RU" sz="2800" dirty="0" smtClean="0"/>
              <a:t>1 неделя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9" name="Picture 1" descr="C:\Users\Алексей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1142984"/>
            <a:ext cx="792961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Вид:</a:t>
            </a:r>
            <a:r>
              <a:rPr lang="ru-RU" sz="2800" dirty="0" smtClean="0"/>
              <a:t> творческий, краткосрочный</a:t>
            </a:r>
          </a:p>
          <a:p>
            <a:pPr algn="ctr"/>
            <a:r>
              <a:rPr lang="ru-RU" sz="2800" b="1" dirty="0" smtClean="0"/>
              <a:t>Участники: </a:t>
            </a:r>
            <a:r>
              <a:rPr lang="ru-RU" sz="2800" dirty="0" smtClean="0"/>
              <a:t>музыкальный руководитель, дети подготовительной группы, родители. </a:t>
            </a:r>
            <a:br>
              <a:rPr lang="ru-RU" sz="2800" dirty="0" smtClean="0"/>
            </a:br>
            <a:r>
              <a:rPr lang="ru-RU" sz="2800" b="1" dirty="0" smtClean="0"/>
              <a:t>Срок реализации: </a:t>
            </a:r>
            <a:r>
              <a:rPr lang="ru-RU" sz="2800" dirty="0" smtClean="0"/>
              <a:t>1 неделя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9" name="Picture 1" descr="C:\Users\Алексей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357166"/>
            <a:ext cx="792961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Цель проекта:</a:t>
            </a:r>
            <a:r>
              <a:rPr lang="ru-RU" sz="2000" dirty="0" smtClean="0"/>
              <a:t>  знакомство с нотной грамотой.</a:t>
            </a:r>
          </a:p>
          <a:p>
            <a:pPr algn="just"/>
            <a:r>
              <a:rPr lang="ru-RU" sz="2000" b="1" dirty="0" smtClean="0"/>
              <a:t>Задачи:</a:t>
            </a:r>
            <a:endParaRPr lang="ru-RU" sz="2000" dirty="0" smtClean="0"/>
          </a:p>
          <a:p>
            <a:pPr algn="just"/>
            <a:r>
              <a:rPr lang="ru-RU" sz="2000" b="1" dirty="0" smtClean="0"/>
              <a:t>Образовательные:</a:t>
            </a:r>
            <a:r>
              <a:rPr lang="ru-RU" sz="2000" dirty="0" smtClean="0"/>
              <a:t> </a:t>
            </a:r>
          </a:p>
          <a:p>
            <a:pPr lvl="0" algn="just"/>
            <a:r>
              <a:rPr lang="ru-RU" sz="2000" dirty="0" smtClean="0"/>
              <a:t>Познакомить детей с  нотной грамотой, названиями, расположением нот, понятием терминов: нотный стан, октава, скрипичный ключ.</a:t>
            </a:r>
          </a:p>
          <a:p>
            <a:pPr lvl="0" algn="just"/>
            <a:r>
              <a:rPr lang="ru-RU" sz="2000" dirty="0" smtClean="0"/>
              <a:t>Формировать потребность в восприятии музыки.</a:t>
            </a:r>
          </a:p>
          <a:p>
            <a:pPr lvl="0" algn="just"/>
            <a:r>
              <a:rPr lang="ru-RU" sz="2000" dirty="0" smtClean="0"/>
              <a:t>Обогащать музыкальные впечатления детей и способствовать формированию музыкального вкуса, музыкальной памяти и музыкальности в целом.</a:t>
            </a:r>
          </a:p>
          <a:p>
            <a:pPr algn="just"/>
            <a:r>
              <a:rPr lang="ru-RU" sz="2000" b="1" dirty="0" smtClean="0"/>
              <a:t>Развивающие:</a:t>
            </a:r>
            <a:r>
              <a:rPr lang="ru-RU" sz="2000" dirty="0" smtClean="0"/>
              <a:t> </a:t>
            </a:r>
          </a:p>
          <a:p>
            <a:pPr lvl="0" algn="just"/>
            <a:r>
              <a:rPr lang="ru-RU" sz="2000" dirty="0" smtClean="0"/>
              <a:t>Развивать желание пользоваться специальной терминологией.</a:t>
            </a:r>
          </a:p>
          <a:p>
            <a:pPr lvl="0" algn="just"/>
            <a:r>
              <a:rPr lang="ru-RU" sz="2000" dirty="0" smtClean="0"/>
              <a:t>Развивать мышление и воображение, познавательную активность.</a:t>
            </a:r>
          </a:p>
          <a:p>
            <a:pPr algn="just"/>
            <a:r>
              <a:rPr lang="ru-RU" sz="2000" b="1" dirty="0" smtClean="0"/>
              <a:t>Воспитательные:</a:t>
            </a:r>
            <a:endParaRPr lang="ru-RU" sz="2000" dirty="0" smtClean="0"/>
          </a:p>
          <a:p>
            <a:pPr lvl="0" algn="just"/>
            <a:r>
              <a:rPr lang="ru-RU" sz="2000" dirty="0" smtClean="0"/>
              <a:t>воспитывать уважительное отношение друг к другу, умение дружить.</a:t>
            </a:r>
          </a:p>
          <a:p>
            <a:pPr algn="just"/>
            <a:r>
              <a:rPr lang="ru-RU" sz="2000" b="1" dirty="0" smtClean="0"/>
              <a:t>Интеграция с образовательными областями:</a:t>
            </a:r>
            <a:r>
              <a:rPr lang="ru-RU" sz="2000" dirty="0" smtClean="0"/>
              <a:t> речевое, познавательное, физическое, художественно-эстетическое развитие.</a:t>
            </a: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9" name="Picture 1" descr="C:\Users\Алексей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1142984"/>
            <a:ext cx="792961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Планируемые результаты: </a:t>
            </a:r>
            <a:endParaRPr lang="ru-RU" sz="3600" dirty="0" smtClean="0"/>
          </a:p>
          <a:p>
            <a:pPr algn="ctr">
              <a:buFont typeface="Arial" pitchFamily="34" charset="0"/>
              <a:buChar char="•"/>
            </a:pPr>
            <a:r>
              <a:rPr lang="ru-RU" sz="3600" dirty="0" smtClean="0"/>
              <a:t> знают расположение нот, как они изображаются;</a:t>
            </a:r>
          </a:p>
          <a:p>
            <a:pPr lvl="0" algn="ctr">
              <a:buFont typeface="Arial" pitchFamily="34" charset="0"/>
              <a:buChar char="•"/>
            </a:pPr>
            <a:r>
              <a:rPr lang="ru-RU" sz="3600" dirty="0" smtClean="0"/>
              <a:t>выстраивают связный рассказ по картинкам;</a:t>
            </a:r>
          </a:p>
          <a:p>
            <a:pPr lvl="0" algn="ctr">
              <a:buFont typeface="Arial" pitchFamily="34" charset="0"/>
              <a:buChar char="•"/>
            </a:pPr>
            <a:r>
              <a:rPr lang="ru-RU" sz="3600" dirty="0" smtClean="0"/>
              <a:t>выражают свои эмоции в  исполнении песен, </a:t>
            </a:r>
            <a:r>
              <a:rPr lang="ru-RU" sz="3600" dirty="0" err="1" smtClean="0"/>
              <a:t>распевок</a:t>
            </a:r>
            <a:r>
              <a:rPr lang="ru-RU" sz="3600" dirty="0" smtClean="0"/>
              <a:t>;</a:t>
            </a:r>
          </a:p>
          <a:p>
            <a:pPr lvl="0" algn="ctr">
              <a:buFont typeface="Arial" pitchFamily="34" charset="0"/>
              <a:buChar char="•"/>
            </a:pPr>
            <a:r>
              <a:rPr lang="ru-RU" sz="3600" dirty="0" smtClean="0"/>
              <a:t>привлечь родителей к участию в выставке поделок «Нотный стан».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9" name="Picture 1" descr="C:\Users\Алексей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1142984"/>
            <a:ext cx="79296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endParaRPr lang="ru-RU" sz="2800" dirty="0"/>
          </a:p>
        </p:txBody>
      </p:sp>
      <p:pic>
        <p:nvPicPr>
          <p:cNvPr id="30722" name="Picture 2" descr="C:\Users\Алексей\Desktop\Новая папка\IMG_20210112_094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85860"/>
            <a:ext cx="3500462" cy="46434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23" name="Picture 3" descr="C:\Users\Алексей\Desktop\Новая папка\IMG_20210112_0942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285861"/>
            <a:ext cx="3571882" cy="464347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728" y="357166"/>
            <a:ext cx="62865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Беседа «Нотный стан, скрипичный ключ, ноты».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9" name="Picture 1" descr="C:\Users\Алексей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42908" y="1"/>
            <a:ext cx="9286908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1142984"/>
            <a:ext cx="79296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endParaRPr lang="ru-RU" sz="2800" dirty="0"/>
          </a:p>
        </p:txBody>
      </p:sp>
      <p:pic>
        <p:nvPicPr>
          <p:cNvPr id="31746" name="Picture 2" descr="C:\Users\Алексей\Desktop\Новая папка\IMG_20210113_1108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928670"/>
            <a:ext cx="3714758" cy="49530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747" name="Picture 3" descr="C:\Users\Алексей\Desktop\Новая папка\IMG_20210113_1108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928670"/>
            <a:ext cx="3714776" cy="50006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000100" y="285728"/>
            <a:ext cx="67866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Раскрашивание «Ноты»</a:t>
            </a:r>
            <a:endParaRPr lang="ru-RU" sz="28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9" name="Picture 1" descr="C:\Users\Алексей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42908" y="1"/>
            <a:ext cx="9286908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1142984"/>
            <a:ext cx="79296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endParaRPr lang="ru-RU" sz="2800" dirty="0"/>
          </a:p>
        </p:txBody>
      </p:sp>
      <p:pic>
        <p:nvPicPr>
          <p:cNvPr id="32770" name="Picture 2" descr="C:\Users\Алексей\Desktop\Новая папка\IMG_20210113_111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785794"/>
            <a:ext cx="6786578" cy="5089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</TotalTime>
  <Words>66</Words>
  <PresentationFormat>Экран (4:3)</PresentationFormat>
  <Paragraphs>53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Алексей</cp:lastModifiedBy>
  <cp:revision>8</cp:revision>
  <dcterms:created xsi:type="dcterms:W3CDTF">2021-01-17T09:06:30Z</dcterms:created>
  <dcterms:modified xsi:type="dcterms:W3CDTF">2021-01-17T09:55:25Z</dcterms:modified>
</cp:coreProperties>
</file>